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12188825" cy="6858000"/>
  <p:notesSz cx="6858000" cy="9144000"/>
  <p:custDataLst>
    <p:tags r:id="rId9"/>
  </p:custDataLst>
  <p:defaultTextStyle>
    <a:defPPr>
      <a:defRPr lang="en-US"/>
    </a:defPPr>
    <a:lvl1pPr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9430"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8861"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8290"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7720" algn="l" defTabSz="60943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3047151" algn="l" defTabSz="60943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3656581" algn="l" defTabSz="60943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4266011" algn="l" defTabSz="60943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4875442" algn="l" defTabSz="60943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84" userDrawn="1">
          <p15:clr>
            <a:srgbClr val="A4A3A4"/>
          </p15:clr>
        </p15:guide>
        <p15:guide id="2" pos="768" userDrawn="1">
          <p15:clr>
            <a:srgbClr val="A4A3A4"/>
          </p15:clr>
        </p15:guide>
        <p15:guide id="3" pos="7102" userDrawn="1">
          <p15:clr>
            <a:srgbClr val="A4A3A4"/>
          </p15:clr>
        </p15:guide>
        <p15:guide id="4" orient="horz" pos="10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Jeffrey Guerra" initials="JG" lastIdx="1" clrIdx="1">
    <p:extLst>
      <p:ext uri="{19B8F6BF-5375-455C-9EA6-DF929625EA0E}">
        <p15:presenceInfo xmlns:p15="http://schemas.microsoft.com/office/powerpoint/2012/main" userId="S::guerra.jeff@bindleboxllc.onmicrosoft.com::2ac4ba86-2cbf-4fbd-95c5-dc6ff747662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241B"/>
    <a:srgbClr val="A9A9A9"/>
    <a:srgbClr val="414344"/>
    <a:srgbClr val="000000"/>
    <a:srgbClr val="74BE4B"/>
    <a:srgbClr val="6EBE4A"/>
    <a:srgbClr val="74BF4B"/>
    <a:srgbClr val="3D5271"/>
    <a:srgbClr val="D7D8DA"/>
    <a:srgbClr val="00B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8" autoAdjust="0"/>
    <p:restoredTop sz="96469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704" y="184"/>
      </p:cViewPr>
      <p:guideLst>
        <p:guide orient="horz" pos="3184"/>
        <p:guide pos="768"/>
        <p:guide pos="7102"/>
        <p:guide orient="horz" pos="10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12756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8/22/22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09430"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18861"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828290"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437720" algn="l" defTabSz="60943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047151" algn="l" defTabSz="6094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581" algn="l" defTabSz="6094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011" algn="l" defTabSz="6094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442" algn="l" defTabSz="60943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lant&#10;&#10;Description automatically generated">
            <a:extLst>
              <a:ext uri="{FF2B5EF4-FFF2-40B4-BE49-F238E27FC236}">
                <a16:creationId xmlns:a16="http://schemas.microsoft.com/office/drawing/2014/main" id="{83B85B60-5FE9-48B7-69D3-9C07B2D559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4525" y="0"/>
            <a:ext cx="5194300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398" y="3658683"/>
            <a:ext cx="6372267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FontTx/>
              <a:buNone/>
              <a:defRPr sz="2133" b="0" i="0">
                <a:solidFill>
                  <a:schemeClr val="accent1"/>
                </a:solidFill>
                <a:latin typeface="+mn-lt"/>
                <a:cs typeface="CiscoSansTT ExtraLight"/>
              </a:defRPr>
            </a:lvl1pPr>
            <a:lvl2pPr marL="457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577397" y="4023263"/>
            <a:ext cx="6380726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>
              <a:buFontTx/>
              <a:buNone/>
              <a:defRPr lang="en-GB" sz="2133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577398" y="4387840"/>
            <a:ext cx="6380725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>
              <a:buFontTx/>
              <a:buNone/>
              <a:defRPr lang="en-GB" sz="2133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85273" y="2923110"/>
            <a:ext cx="6831528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533" b="0" i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  <a:lvl2pPr marL="406281" indent="0">
              <a:buNone/>
              <a:defRPr/>
            </a:lvl2pPr>
            <a:lvl3pPr marL="569738" indent="0">
              <a:buNone/>
              <a:defRPr/>
            </a:lvl3pPr>
            <a:lvl4pPr marL="688768" indent="0">
              <a:buNone/>
              <a:defRPr/>
            </a:lvl4pPr>
            <a:lvl5pPr marL="80144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54290" y="709085"/>
            <a:ext cx="6862511" cy="2187756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65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07D2B-3ABB-4244-ABD7-3B1692B576CE}"/>
              </a:ext>
            </a:extLst>
          </p:cNvPr>
          <p:cNvSpPr txBox="1"/>
          <p:nvPr userDrawn="1"/>
        </p:nvSpPr>
        <p:spPr>
          <a:xfrm>
            <a:off x="607053" y="6108344"/>
            <a:ext cx="2897873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6" b="1" i="0" spc="-27" baseline="0" dirty="0">
                <a:solidFill>
                  <a:schemeClr val="tx1"/>
                </a:solidFill>
                <a:latin typeface="CiscoSansTT" panose="020B0503020201020303" pitchFamily="34" charset="0"/>
              </a:rPr>
              <a:t>#</a:t>
            </a:r>
            <a:r>
              <a:rPr lang="en-US" sz="1866" b="1" i="0" spc="-27" baseline="0" dirty="0" err="1">
                <a:solidFill>
                  <a:schemeClr val="tx1"/>
                </a:solidFill>
                <a:latin typeface="CiscoSansTT" panose="020B0503020201020303" pitchFamily="34" charset="0"/>
              </a:rPr>
              <a:t>ciscoimpact</a:t>
            </a:r>
            <a:endParaRPr lang="en-US" sz="1866" b="1" i="0" spc="-27" baseline="0" dirty="0">
              <a:solidFill>
                <a:schemeClr val="tx1"/>
              </a:solidFill>
              <a:latin typeface="CiscoSansTT" panose="020B0503020201020303" pitchFamily="34" charset="0"/>
            </a:endParaRP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99B059-1382-2777-3E32-1052D1A5F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2391" y="6086642"/>
            <a:ext cx="1320742" cy="474661"/>
          </a:xfrm>
          <a:prstGeom prst="rect">
            <a:avLst/>
          </a:prstGeom>
          <a:effectLst>
            <a:outerShdw blurRad="38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" y="4"/>
            <a:ext cx="12188825" cy="3790949"/>
          </a:xfrm>
          <a:prstGeom prst="rect">
            <a:avLst/>
          </a:prstGeom>
          <a:noFill/>
        </p:spPr>
        <p:txBody>
          <a:bodyPr vert="horz" lIns="91420" tIns="45710" rIns="91420" bIns="45710"/>
          <a:lstStyle>
            <a:lvl1pPr marL="0" indent="0" algn="ctr">
              <a:buNone/>
              <a:defRPr sz="2666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224" y="4072693"/>
            <a:ext cx="11149410" cy="715965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6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288" cy="6858000"/>
          </a:xfrm>
          <a:prstGeom prst="rect">
            <a:avLst/>
          </a:prstGeom>
          <a:noFill/>
        </p:spPr>
        <p:txBody>
          <a:bodyPr vert="horz" lIns="91420" tIns="45710" rIns="91420" bIns="45710"/>
          <a:lstStyle>
            <a:lvl1pPr marL="0" indent="0" algn="ctr">
              <a:buNone/>
              <a:defRPr sz="2666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578" y="320844"/>
            <a:ext cx="11304239" cy="5688861"/>
          </a:xfrm>
          <a:prstGeom prst="rect">
            <a:avLst/>
          </a:prstGeom>
          <a:noFill/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14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 (al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04DE67F9-BB62-1C36-A6BA-8845AA02A0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1FCFDBEA-1BFC-209E-08BB-21E707B4D207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11" name="CiscoIMPACT_Horizontal_Wht_RGB.ai" descr="CiscoIMPACT_Horizontal_Wht_RGB.ai">
            <a:extLst>
              <a:ext uri="{FF2B5EF4-FFF2-40B4-BE49-F238E27FC236}">
                <a16:creationId xmlns:a16="http://schemas.microsoft.com/office/drawing/2014/main" id="{819B358D-6A81-EE64-A43F-BFD5D12EAF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2552" y="1667937"/>
            <a:ext cx="10826047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6F81BD7-DCFC-A245-BC3D-206697A2CA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552" y="1667937"/>
            <a:ext cx="10826047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+ Subhead +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B175ADE7-208B-D9C5-6AD7-5060752EAB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C43D1CC6-AC1B-81C3-2F04-B3A8DA88C1C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10" name="CiscoIMPACT_Horizontal_Wht_RGB.ai" descr="CiscoIMPACT_Horizontal_Wht_RGB.ai">
            <a:extLst>
              <a:ext uri="{FF2B5EF4-FFF2-40B4-BE49-F238E27FC236}">
                <a16:creationId xmlns:a16="http://schemas.microsoft.com/office/drawing/2014/main" id="{CDC2BD7C-F204-8CF6-1375-5DFF17C3EA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2552" y="2233084"/>
            <a:ext cx="10826047" cy="388831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703DC3-66A6-E046-AA44-6D4BF665BA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048" y="1667935"/>
            <a:ext cx="11124420" cy="4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2399" b="1" i="0" smtClean="0">
                <a:latin typeface="CiscoSansTT" panose="020B0503020201020303" pitchFamily="34" charset="0"/>
                <a:cs typeface="ＭＳ Ｐゴシック" charset="0"/>
              </a:defRPr>
            </a:lvl1pPr>
            <a:lvl2pPr>
              <a:defRPr lang="en-US" smtClean="0">
                <a:latin typeface="Arial" charset="0"/>
                <a:cs typeface="ＭＳ Ｐゴシック" charset="0"/>
              </a:defRPr>
            </a:lvl2pPr>
            <a:lvl3pPr>
              <a:defRPr lang="en-US" smtClean="0">
                <a:latin typeface="Arial" charset="0"/>
                <a:cs typeface="ＭＳ Ｐゴシック" charset="0"/>
              </a:defRPr>
            </a:lvl3pPr>
            <a:lvl4pPr>
              <a:defRPr lang="en-US" smtClean="0">
                <a:latin typeface="Arial" charset="0"/>
                <a:cs typeface="ＭＳ Ｐゴシック" charset="0"/>
              </a:defRPr>
            </a:lvl4pPr>
            <a:lvl5pPr>
              <a:defRPr lang="en-US">
                <a:latin typeface="Arial" charset="0"/>
                <a:cs typeface="ＭＳ Ｐゴシック" charset="0"/>
              </a:defRPr>
            </a:lvl5pPr>
          </a:lstStyle>
          <a:p>
            <a:pPr lvl="0" defTabSz="609461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1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Subhead + Bullets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02552" y="2233084"/>
            <a:ext cx="10826047" cy="388831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EEB60-C544-E24E-BE2E-79AF142EA7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048" y="1667935"/>
            <a:ext cx="11124420" cy="4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US" sz="2399" b="1" i="0" smtClean="0">
                <a:latin typeface="CiscoSansTT" panose="020B0503020201020303" pitchFamily="34" charset="0"/>
                <a:cs typeface="ＭＳ Ｐゴシック" charset="0"/>
              </a:defRPr>
            </a:lvl1pPr>
            <a:lvl2pPr>
              <a:defRPr lang="en-US" smtClean="0">
                <a:latin typeface="Arial" charset="0"/>
                <a:cs typeface="ＭＳ Ｐゴシック" charset="0"/>
              </a:defRPr>
            </a:lvl2pPr>
            <a:lvl3pPr>
              <a:defRPr lang="en-US" smtClean="0">
                <a:latin typeface="Arial" charset="0"/>
                <a:cs typeface="ＭＳ Ｐゴシック" charset="0"/>
              </a:defRPr>
            </a:lvl3pPr>
            <a:lvl4pPr>
              <a:defRPr lang="en-US" smtClean="0">
                <a:latin typeface="Arial" charset="0"/>
                <a:cs typeface="ＭＳ Ｐゴシック" charset="0"/>
              </a:defRPr>
            </a:lvl4pPr>
            <a:lvl5pPr>
              <a:defRPr lang="en-US">
                <a:latin typeface="Arial" charset="0"/>
                <a:cs typeface="ＭＳ Ｐゴシック" charset="0"/>
              </a:defRPr>
            </a:lvl5pPr>
          </a:lstStyle>
          <a:p>
            <a:pPr lvl="0" defTabSz="609461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688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CF291464-4E71-9333-0A3E-27C2DB06E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212D06B2-61F8-0546-8226-1929E4D4A3D0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10" name="CiscoIMPACT_Horizontal_Wht_RGB.ai" descr="CiscoIMPACT_Horizontal_Wht_RGB.ai">
            <a:extLst>
              <a:ext uri="{FF2B5EF4-FFF2-40B4-BE49-F238E27FC236}">
                <a16:creationId xmlns:a16="http://schemas.microsoft.com/office/drawing/2014/main" id="{993ED516-B205-2271-9323-8665ED4A67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B90947B-078B-1147-A65B-440AB0103F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550" y="1667937"/>
            <a:ext cx="5129464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76C416-8694-324F-A99E-2FF5A7B443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6811" y="1667937"/>
            <a:ext cx="5129464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B7FB21B-9989-ED4A-96EC-073E413A68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550" y="1667937"/>
            <a:ext cx="5129464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3F44BAB-6B18-4444-9D53-1DBDDD515A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6811" y="1667937"/>
            <a:ext cx="5129464" cy="4453467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GB" sz="2666" b="0" i="0" dirty="0">
                <a:ea typeface="CiscoSansTT Thin" charset="0"/>
                <a:cs typeface="CiscoSansTT Thin" charset="0"/>
              </a:defRPr>
            </a:lvl1pPr>
            <a:lvl2pPr>
              <a:defRPr lang="en-GB" sz="2399" b="0" i="0" dirty="0">
                <a:ea typeface="CiscoSansTT Thin" charset="0"/>
                <a:cs typeface="CiscoSansTT Thin" charset="0"/>
              </a:defRPr>
            </a:lvl2pPr>
            <a:lvl3pPr>
              <a:defRPr lang="en-GB" sz="2133" b="0" i="0" dirty="0">
                <a:ea typeface="CiscoSansTT Thin" charset="0"/>
                <a:cs typeface="CiscoSansTT Thin" charset="0"/>
              </a:defRPr>
            </a:lvl3pPr>
            <a:lvl4pPr>
              <a:defRPr lang="en-GB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GB" dirty="0"/>
              <a:t>First level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GB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GB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GB" dirty="0"/>
              <a:t>Fifth level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6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lin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C1F35FFC-DF9F-4FB5-47D1-D0543FFB3E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E680CDD-4046-EB2A-7C1E-F0B3FF08D3A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7" name="CiscoIMPACT_Horizontal_Wht_RGB.ai" descr="CiscoIMPACT_Horizontal_Wht_RGB.ai">
            <a:extLst>
              <a:ext uri="{FF2B5EF4-FFF2-40B4-BE49-F238E27FC236}">
                <a16:creationId xmlns:a16="http://schemas.microsoft.com/office/drawing/2014/main" id="{7F35D5C7-96D1-53BB-4413-09F0DF808F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alt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rrot&#10;&#10;Description automatically generated">
            <a:extLst>
              <a:ext uri="{FF2B5EF4-FFF2-40B4-BE49-F238E27FC236}">
                <a16:creationId xmlns:a16="http://schemas.microsoft.com/office/drawing/2014/main" id="{730F23DA-4FBE-CCD9-CBD1-956667A88A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99200" y="0"/>
            <a:ext cx="5889625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7398" y="3658683"/>
            <a:ext cx="6372267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FontTx/>
              <a:buNone/>
              <a:defRPr sz="2133" b="0" i="0">
                <a:solidFill>
                  <a:schemeClr val="accent1"/>
                </a:solidFill>
                <a:latin typeface="+mn-lt"/>
                <a:cs typeface="CiscoSansTT ExtraLight"/>
              </a:defRPr>
            </a:lvl1pPr>
            <a:lvl2pPr marL="457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577397" y="4023263"/>
            <a:ext cx="6380726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>
              <a:buFontTx/>
              <a:buNone/>
              <a:defRPr lang="en-GB" sz="2133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577398" y="4387840"/>
            <a:ext cx="6380725" cy="3841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>
              <a:buFontTx/>
              <a:buNone/>
              <a:defRPr lang="en-GB" sz="2133" b="0" i="0" dirty="0">
                <a:solidFill>
                  <a:schemeClr val="accent1"/>
                </a:solidFill>
                <a:cs typeface="CiscoSansTT ExtraLight"/>
              </a:defRPr>
            </a:lvl1pPr>
          </a:lstStyle>
          <a:p>
            <a:pPr marL="0" lvl="0" indent="0">
              <a:buNone/>
            </a:pPr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85273" y="2923110"/>
            <a:ext cx="6831528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533" b="0" i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  <a:lvl2pPr marL="406281" indent="0">
              <a:buNone/>
              <a:defRPr/>
            </a:lvl2pPr>
            <a:lvl3pPr marL="569738" indent="0">
              <a:buNone/>
              <a:defRPr/>
            </a:lvl3pPr>
            <a:lvl4pPr marL="688768" indent="0">
              <a:buNone/>
              <a:defRPr/>
            </a:lvl4pPr>
            <a:lvl5pPr marL="80144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54290" y="709085"/>
            <a:ext cx="6862511" cy="2187756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065" b="0" i="0" spc="0" baseline="0">
                <a:solidFill>
                  <a:schemeClr val="tx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07D2B-3ABB-4244-ABD7-3B1692B576CE}"/>
              </a:ext>
            </a:extLst>
          </p:cNvPr>
          <p:cNvSpPr txBox="1"/>
          <p:nvPr userDrawn="1"/>
        </p:nvSpPr>
        <p:spPr>
          <a:xfrm>
            <a:off x="607053" y="6108344"/>
            <a:ext cx="2897873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6" b="1" i="0" spc="-27" baseline="0" dirty="0">
                <a:solidFill>
                  <a:schemeClr val="tx1"/>
                </a:solidFill>
                <a:latin typeface="CiscoSansTT" panose="020B0503020201020303" pitchFamily="34" charset="0"/>
              </a:rPr>
              <a:t>#</a:t>
            </a:r>
            <a:r>
              <a:rPr lang="en-US" sz="1866" b="1" i="0" spc="-27" baseline="0" dirty="0" err="1">
                <a:solidFill>
                  <a:schemeClr val="tx1"/>
                </a:solidFill>
                <a:latin typeface="CiscoSansTT" panose="020B0503020201020303" pitchFamily="34" charset="0"/>
              </a:rPr>
              <a:t>ciscoimpact</a:t>
            </a:r>
            <a:endParaRPr lang="en-US" sz="1866" b="1" i="0" spc="-27" baseline="0" dirty="0">
              <a:solidFill>
                <a:schemeClr val="tx1"/>
              </a:solidFill>
              <a:latin typeface="CiscoSansTT" panose="020B0503020201020303" pitchFamily="34" charset="0"/>
            </a:endParaRP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99B059-1382-2777-3E32-1052D1A5F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82391" y="6086642"/>
            <a:ext cx="1320742" cy="474661"/>
          </a:xfrm>
          <a:prstGeom prst="rect">
            <a:avLst/>
          </a:prstGeom>
          <a:effectLst>
            <a:outerShdw blurRad="38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69157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65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3CEE1AC9-5E56-07B4-1F31-4A1878A167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B446DC-7C7D-CC54-3C3C-49C3B0AF4BF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6" name="CiscoIMPACT_Horizontal_Wht_RGB.ai" descr="CiscoIMPACT_Horizontal_Wht_RGB.ai">
            <a:extLst>
              <a:ext uri="{FF2B5EF4-FFF2-40B4-BE49-F238E27FC236}">
                <a16:creationId xmlns:a16="http://schemas.microsoft.com/office/drawing/2014/main" id="{97755E9F-7215-C1B1-C38C-D261892364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6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015" y="1752600"/>
            <a:ext cx="10817582" cy="411691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6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8" y="455085"/>
            <a:ext cx="10945061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C97B87D-A1EC-C44A-AB6D-9680A7580C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090" y="6050074"/>
            <a:ext cx="8896660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582">
              <a:lnSpc>
                <a:spcPct val="100000"/>
              </a:lnSpc>
              <a:spcBef>
                <a:spcPct val="50000"/>
              </a:spcBef>
              <a:buNone/>
              <a:defRPr sz="1050" b="0" i="0">
                <a:solidFill>
                  <a:schemeClr val="tx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  <a:lvl2pPr>
              <a:buFont typeface="Arial" pitchFamily="34" charset="0"/>
              <a:buNone/>
              <a:defRPr sz="1466"/>
            </a:lvl2pPr>
            <a:lvl3pPr>
              <a:buFont typeface="Arial" pitchFamily="34" charset="0"/>
              <a:buNone/>
              <a:defRPr sz="1466"/>
            </a:lvl3pPr>
            <a:lvl4pPr>
              <a:buFont typeface="Arial" pitchFamily="34" charset="0"/>
              <a:buNone/>
              <a:defRPr sz="1466"/>
            </a:lvl4pPr>
            <a:lvl5pPr>
              <a:buFont typeface="Arial" pitchFamily="34" charset="0"/>
              <a:buNone/>
              <a:defRPr sz="1466"/>
            </a:lvl5pPr>
          </a:lstStyle>
          <a:p>
            <a:pPr lvl="0"/>
            <a:r>
              <a:rPr lang="en-US" dirty="0"/>
              <a:t>Source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015" y="1744136"/>
            <a:ext cx="10817582" cy="412538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6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EAA5FA2-3DC2-254E-8B65-48F58B3A72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090" y="6050074"/>
            <a:ext cx="8896660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>
              <a:buFontTx/>
              <a:buNone/>
              <a:defRPr lang="en-US" sz="1050" b="0" i="0" dirty="0"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 defTabSz="804582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dirty="0"/>
              <a:t>Source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11016" y="1602317"/>
            <a:ext cx="10817582" cy="426720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833" marR="0" indent="-380833" algn="ctr" defTabSz="60933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6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AD8D65F-F80A-AD42-BD6A-765907DDF6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090" y="6050074"/>
            <a:ext cx="8896660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>
              <a:defRPr lang="en-US" sz="1050" b="0" i="0" dirty="0">
                <a:latin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pPr lvl="0" defTabSz="804582">
              <a:lnSpc>
                <a:spcPct val="100000"/>
              </a:lnSpc>
              <a:spcBef>
                <a:spcPct val="50000"/>
              </a:spcBef>
              <a:buNone/>
            </a:pPr>
            <a:r>
              <a:rPr lang="en-US" dirty="0"/>
              <a:t>Source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243" y="1670304"/>
            <a:ext cx="4881427" cy="4451096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US" sz="2666" b="0" i="0" dirty="0"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5064" y="451104"/>
            <a:ext cx="4912604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  <p15:guide id="3" pos="3463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5064" y="2206752"/>
            <a:ext cx="5085026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94414" y="709083"/>
            <a:ext cx="5434184" cy="5412316"/>
          </a:xfrm>
          <a:prstGeom prst="rect">
            <a:avLst/>
          </a:prstGeom>
        </p:spPr>
        <p:txBody>
          <a:bodyPr lIns="0" tIns="45720" rIns="0" bIns="45710" anchor="ctr">
            <a:noAutofit/>
          </a:bodyPr>
          <a:lstStyle>
            <a:lvl1pPr>
              <a:defRPr lang="en-US" sz="2666" b="0" i="0" dirty="0"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2" pos="352" userDrawn="1">
          <p15:clr>
            <a:srgbClr val="FBAE40"/>
          </p15:clr>
        </p15:guide>
        <p15:guide id="3" orient="horz" pos="2928" userDrawn="1">
          <p15:clr>
            <a:srgbClr val="FBAE40"/>
          </p15:clr>
        </p15:guide>
        <p15:guide id="4" pos="356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4848" y="680720"/>
            <a:ext cx="4733750" cy="5440680"/>
          </a:xfrm>
          <a:prstGeom prst="rect">
            <a:avLst/>
          </a:prstGeom>
        </p:spPr>
        <p:txBody>
          <a:bodyPr lIns="0" tIns="45720" rIns="0" bIns="45710" anchor="t">
            <a:noAutofit/>
          </a:bodyPr>
          <a:lstStyle>
            <a:lvl1pPr>
              <a:defRPr lang="en-US" sz="2666" b="0" i="0" dirty="0"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  <p:sp>
        <p:nvSpPr>
          <p:cNvPr id="9" name="Title Placeholder 5">
            <a:extLst>
              <a:ext uri="{FF2B5EF4-FFF2-40B4-BE49-F238E27FC236}">
                <a16:creationId xmlns:a16="http://schemas.microsoft.com/office/drawing/2014/main" id="{7549F0DD-6196-194B-A2FE-86CC3D4F56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85064" y="451104"/>
            <a:ext cx="4912604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1324F20-3731-914D-A413-5C09CBD3EE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243" y="1670304"/>
            <a:ext cx="4881427" cy="4451096"/>
          </a:xfrm>
          <a:prstGeom prst="rect">
            <a:avLst/>
          </a:prstGeom>
        </p:spPr>
        <p:txBody>
          <a:bodyPr lIns="0" tIns="45720" rIns="0" bIns="45710" anchor="t">
            <a:noAutofit/>
          </a:bodyPr>
          <a:lstStyle>
            <a:lvl1pPr>
              <a:defRPr lang="en-US" sz="2666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solidFill>
                  <a:schemeClr val="tx2"/>
                </a:solidFill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10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4" pos="2675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4414" y="709086"/>
            <a:ext cx="5434184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6"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4414" y="5416470"/>
            <a:ext cx="5434184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2" pos="352" userDrawn="1">
          <p15:clr>
            <a:srgbClr val="FBAE40"/>
          </p15:clr>
        </p15:guide>
        <p15:guide id="3" orient="horz" pos="2924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47018" y="709083"/>
            <a:ext cx="5530859" cy="541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4932" spc="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Use this slide for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4269" y="709086"/>
            <a:ext cx="4744331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AE723FFD-18EB-A142-9D93-08A7CE523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24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3" orient="horz" pos="2924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5">
            <a:extLst>
              <a:ext uri="{FF2B5EF4-FFF2-40B4-BE49-F238E27FC236}">
                <a16:creationId xmlns:a16="http://schemas.microsoft.com/office/drawing/2014/main" id="{06A27279-FAEA-5045-9C4B-A3AD20BBEE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51087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07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4799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411C58A5-5729-E87E-AB09-F48B4441BB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3720" y="0"/>
            <a:ext cx="5835106" cy="6858000"/>
          </a:xfrm>
          <a:custGeom>
            <a:avLst/>
            <a:gdLst>
              <a:gd name="connsiteX0" fmla="*/ 0 w 6094414"/>
              <a:gd name="connsiteY0" fmla="*/ 0 h 6858000"/>
              <a:gd name="connsiteX1" fmla="*/ 6094414 w 6094414"/>
              <a:gd name="connsiteY1" fmla="*/ 0 h 6858000"/>
              <a:gd name="connsiteX2" fmla="*/ 6094414 w 6094414"/>
              <a:gd name="connsiteY2" fmla="*/ 6858000 h 6858000"/>
              <a:gd name="connsiteX3" fmla="*/ 0 w 6094414"/>
              <a:gd name="connsiteY3" fmla="*/ 6858000 h 6858000"/>
              <a:gd name="connsiteX4" fmla="*/ 0 w 6094414"/>
              <a:gd name="connsiteY4" fmla="*/ 0 h 6858000"/>
              <a:gd name="connsiteX0" fmla="*/ 0 w 6094414"/>
              <a:gd name="connsiteY0" fmla="*/ 0 h 6858000"/>
              <a:gd name="connsiteX1" fmla="*/ 6094414 w 6094414"/>
              <a:gd name="connsiteY1" fmla="*/ 0 h 6858000"/>
              <a:gd name="connsiteX2" fmla="*/ 6094414 w 6094414"/>
              <a:gd name="connsiteY2" fmla="*/ 6858000 h 6858000"/>
              <a:gd name="connsiteX3" fmla="*/ 259308 w 6094414"/>
              <a:gd name="connsiteY3" fmla="*/ 6858000 h 6858000"/>
              <a:gd name="connsiteX4" fmla="*/ 0 w 6094414"/>
              <a:gd name="connsiteY4" fmla="*/ 0 h 6858000"/>
              <a:gd name="connsiteX0" fmla="*/ 846161 w 5835106"/>
              <a:gd name="connsiteY0" fmla="*/ 6824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6824 h 6858000"/>
              <a:gd name="connsiteX0" fmla="*/ 846161 w 5835106"/>
              <a:gd name="connsiteY0" fmla="*/ 6824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6824 h 6858000"/>
              <a:gd name="connsiteX0" fmla="*/ 846161 w 5835106"/>
              <a:gd name="connsiteY0" fmla="*/ 0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5106" h="6858000">
                <a:moveTo>
                  <a:pt x="846161" y="0"/>
                </a:moveTo>
                <a:lnTo>
                  <a:pt x="5835106" y="0"/>
                </a:lnTo>
                <a:lnTo>
                  <a:pt x="5835106" y="6858000"/>
                </a:lnTo>
                <a:lnTo>
                  <a:pt x="0" y="6858000"/>
                </a:lnTo>
                <a:lnTo>
                  <a:pt x="846161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 sz="266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3" orient="horz" pos="2924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(Lef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95B95B-6D8F-8342-B31C-5EF01102CB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48752" cy="6858000"/>
          </a:xfrm>
          <a:custGeom>
            <a:avLst/>
            <a:gdLst>
              <a:gd name="connsiteX0" fmla="*/ 0 w 6094412"/>
              <a:gd name="connsiteY0" fmla="*/ 0 h 6858000"/>
              <a:gd name="connsiteX1" fmla="*/ 6094412 w 6094412"/>
              <a:gd name="connsiteY1" fmla="*/ 0 h 6858000"/>
              <a:gd name="connsiteX2" fmla="*/ 6094412 w 6094412"/>
              <a:gd name="connsiteY2" fmla="*/ 6858000 h 6858000"/>
              <a:gd name="connsiteX3" fmla="*/ 0 w 6094412"/>
              <a:gd name="connsiteY3" fmla="*/ 6858000 h 6858000"/>
              <a:gd name="connsiteX4" fmla="*/ 0 w 6094412"/>
              <a:gd name="connsiteY4" fmla="*/ 0 h 6858000"/>
              <a:gd name="connsiteX0" fmla="*/ 0 w 6094412"/>
              <a:gd name="connsiteY0" fmla="*/ 0 h 6858000"/>
              <a:gd name="connsiteX1" fmla="*/ 5848752 w 6094412"/>
              <a:gd name="connsiteY1" fmla="*/ 0 h 6858000"/>
              <a:gd name="connsiteX2" fmla="*/ 6094412 w 6094412"/>
              <a:gd name="connsiteY2" fmla="*/ 6858000 h 6858000"/>
              <a:gd name="connsiteX3" fmla="*/ 0 w 6094412"/>
              <a:gd name="connsiteY3" fmla="*/ 6858000 h 6858000"/>
              <a:gd name="connsiteX4" fmla="*/ 0 w 6094412"/>
              <a:gd name="connsiteY4" fmla="*/ 0 h 6858000"/>
              <a:gd name="connsiteX0" fmla="*/ 0 w 5848752"/>
              <a:gd name="connsiteY0" fmla="*/ 0 h 6858000"/>
              <a:gd name="connsiteX1" fmla="*/ 5848752 w 5848752"/>
              <a:gd name="connsiteY1" fmla="*/ 0 h 6858000"/>
              <a:gd name="connsiteX2" fmla="*/ 4982120 w 5848752"/>
              <a:gd name="connsiteY2" fmla="*/ 6858000 h 6858000"/>
              <a:gd name="connsiteX3" fmla="*/ 0 w 5848752"/>
              <a:gd name="connsiteY3" fmla="*/ 6858000 h 6858000"/>
              <a:gd name="connsiteX4" fmla="*/ 0 w 584875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752" h="6858000">
                <a:moveTo>
                  <a:pt x="0" y="0"/>
                </a:moveTo>
                <a:lnTo>
                  <a:pt x="5848752" y="0"/>
                </a:lnTo>
                <a:lnTo>
                  <a:pt x="498212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Title Placeholder 5">
            <a:extLst>
              <a:ext uri="{FF2B5EF4-FFF2-40B4-BE49-F238E27FC236}">
                <a16:creationId xmlns:a16="http://schemas.microsoft.com/office/drawing/2014/main" id="{DA88B113-EB44-7C4F-A40A-DB6C7C0613C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19265" y="2212977"/>
            <a:ext cx="551087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07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4799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5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3" orient="horz" pos="2924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07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GB" sz="4799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094414" y="709083"/>
            <a:ext cx="5434184" cy="54123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3" orient="horz" pos="2928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4088" y="1670304"/>
            <a:ext cx="4882896" cy="4451096"/>
          </a:xfrm>
          <a:prstGeom prst="rect">
            <a:avLst/>
          </a:prstGeom>
        </p:spPr>
        <p:txBody>
          <a:bodyPr lIns="0" tIns="45720" rIns="0" bIns="45710">
            <a:noAutofit/>
          </a:bodyPr>
          <a:lstStyle>
            <a:lvl1pPr>
              <a:defRPr lang="en-US" sz="2666" b="0" i="0" dirty="0">
                <a:ea typeface="CiscoSansTT Thin" charset="0"/>
                <a:cs typeface="CiscoSansTT Thin" charset="0"/>
              </a:defRPr>
            </a:lvl1pPr>
            <a:lvl2pPr>
              <a:defRPr lang="en-US" sz="2399" b="0" i="0" dirty="0">
                <a:ea typeface="CiscoSansTT Thin" charset="0"/>
                <a:cs typeface="CiscoSansTT Thin" charset="0"/>
              </a:defRPr>
            </a:lvl2pPr>
            <a:lvl3pPr>
              <a:defRPr lang="en-US" sz="2133" b="0" i="0" dirty="0">
                <a:ea typeface="CiscoSansTT Thin" charset="0"/>
                <a:cs typeface="CiscoSansTT Thin" charset="0"/>
              </a:defRPr>
            </a:lvl3pPr>
            <a:lvl4pPr>
              <a:defRPr lang="en-US" sz="1866" b="0" i="0" dirty="0">
                <a:ea typeface="CiscoSansTT Thin" charset="0"/>
                <a:cs typeface="CiscoSansTT Thin" charset="0"/>
              </a:defRPr>
            </a:lvl4pPr>
            <a:lvl5pPr>
              <a:defRPr lang="en-US" sz="1600" b="0" i="0" dirty="0">
                <a:ea typeface="CiscoSansTT Thin" charset="0"/>
                <a:cs typeface="CiscoSansTT Thin" charset="0"/>
              </a:defRPr>
            </a:lvl5pPr>
          </a:lstStyle>
          <a:p>
            <a:pPr marL="304730" lvl="0" indent="-228548">
              <a:spcBef>
                <a:spcPts val="1480"/>
              </a:spcBef>
              <a:buSzPct val="80000"/>
              <a:buFont typeface="Arial"/>
            </a:pPr>
            <a:r>
              <a:rPr lang="en-US" dirty="0"/>
              <a:t>Click to edit Master text styles</a:t>
            </a:r>
          </a:p>
          <a:p>
            <a:pPr marL="609461" lvl="1" indent="-220083">
              <a:spcBef>
                <a:spcPts val="600"/>
              </a:spcBef>
              <a:buSzPct val="80000"/>
              <a:buFont typeface="Arial"/>
            </a:pPr>
            <a:r>
              <a:rPr lang="en-US" dirty="0"/>
              <a:t>Second level</a:t>
            </a:r>
          </a:p>
          <a:p>
            <a:pPr marL="914191" lvl="2" indent="-146017">
              <a:buClr>
                <a:schemeClr val="tx2"/>
              </a:buClr>
              <a:buSzPct val="80000"/>
              <a:buFont typeface="Arial"/>
            </a:pPr>
            <a:r>
              <a:rPr lang="en-US" dirty="0"/>
              <a:t>Third level</a:t>
            </a:r>
          </a:p>
          <a:p>
            <a:pPr marL="1214436" lvl="3" indent="-228501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Fourth level</a:t>
            </a:r>
          </a:p>
          <a:p>
            <a:pPr marL="1442937" lvl="4" indent="-224269">
              <a:buClr>
                <a:schemeClr val="tx2"/>
              </a:buClr>
              <a:buSzPct val="80000"/>
              <a:buFont typeface="Arial"/>
            </a:pPr>
            <a:r>
              <a:rPr lang="en-US" dirty="0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5065" y="451104"/>
            <a:ext cx="5001919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2" name="Chart Placeholder 5">
            <a:extLst>
              <a:ext uri="{FF2B5EF4-FFF2-40B4-BE49-F238E27FC236}">
                <a16:creationId xmlns:a16="http://schemas.microsoft.com/office/drawing/2014/main" id="{25653304-CD9E-824C-862B-ECE41833B26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094414" y="709083"/>
            <a:ext cx="5434184" cy="54123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2" pos="384" userDrawn="1">
          <p15:clr>
            <a:srgbClr val="FBAE40"/>
          </p15:clr>
        </p15:guide>
        <p15:guide id="3" pos="3463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2212977"/>
            <a:ext cx="5077074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sz="4799" dirty="0">
                <a:solidFill>
                  <a:schemeClr val="tx2"/>
                </a:solidFill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094414" y="709083"/>
            <a:ext cx="5434184" cy="54123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666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392" userDrawn="1">
          <p15:clr>
            <a:srgbClr val="FBAE40"/>
          </p15:clr>
        </p15:guide>
        <p15:guide id="3" orient="horz" pos="2928" userDrawn="1">
          <p15:clr>
            <a:srgbClr val="FBAE40"/>
          </p15:clr>
        </p15:guide>
        <p15:guide id="4" pos="3566" userDrawn="1">
          <p15:clr>
            <a:srgbClr val="FBAE40"/>
          </p15:clr>
        </p15:guide>
        <p15:guide id="7" pos="427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536" y="455085"/>
            <a:ext cx="11124420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10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69EE1104-B206-F4BF-C2D4-8EA2982A73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8096250" cy="6858000"/>
          </a:xfrm>
          <a:prstGeom prst="rect">
            <a:avLst/>
          </a:prstGeom>
        </p:spPr>
      </p:pic>
      <p:pic>
        <p:nvPicPr>
          <p:cNvPr id="9" name="CiscoIMPACT_Stacked_Wht_RGB.ai" descr="CiscoIMPACT_Stacked_Wht_RGB.ai">
            <a:extLst>
              <a:ext uri="{FF2B5EF4-FFF2-40B4-BE49-F238E27FC236}">
                <a16:creationId xmlns:a16="http://schemas.microsoft.com/office/drawing/2014/main" id="{5D774986-F442-BF32-F13A-3484E502BA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63305" y="1740511"/>
            <a:ext cx="4343866" cy="15560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scoIMPACT_Horizontal_Wht_RGB.ai" descr="CiscoIMPACT_Horizontal_Wht_RGB.ai">
            <a:extLst>
              <a:ext uri="{FF2B5EF4-FFF2-40B4-BE49-F238E27FC236}">
                <a16:creationId xmlns:a16="http://schemas.microsoft.com/office/drawing/2014/main" id="{56947E1A-C26B-E741-A1FE-2632FC7216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081" y="3021411"/>
            <a:ext cx="6038643" cy="8152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884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47018" y="709083"/>
            <a:ext cx="5530859" cy="541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4932" spc="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 panose="020B0604020202020204" pitchFamily="34" charset="0"/>
              <a:buNone/>
            </a:pPr>
            <a:r>
              <a:rPr lang="en-GB" dirty="0"/>
              <a:t>Use this slide for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47018" y="709083"/>
            <a:ext cx="5530859" cy="541231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932" b="0" i="0" spc="0" baseline="0">
                <a:solidFill>
                  <a:schemeClr val="tx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Use this slide for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7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piny-finned fish&#10;&#10;Description automatically generated">
            <a:extLst>
              <a:ext uri="{FF2B5EF4-FFF2-40B4-BE49-F238E27FC236}">
                <a16:creationId xmlns:a16="http://schemas.microsoft.com/office/drawing/2014/main" id="{2274676F-F6B1-56AA-4171-2E593F1B77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41326" y="5465928"/>
            <a:ext cx="2747499" cy="1391179"/>
          </a:xfrm>
          <a:prstGeom prst="rect">
            <a:avLst/>
          </a:prstGeom>
        </p:spPr>
      </p:pic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98809" y="5221411"/>
            <a:ext cx="10529789" cy="465808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804582">
              <a:lnSpc>
                <a:spcPct val="100000"/>
              </a:lnSpc>
              <a:spcBef>
                <a:spcPct val="50000"/>
              </a:spcBef>
              <a:buNone/>
              <a:defRPr sz="2666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6"/>
            </a:lvl2pPr>
            <a:lvl3pPr>
              <a:buFont typeface="Arial" pitchFamily="34" charset="0"/>
              <a:buNone/>
              <a:defRPr sz="1466"/>
            </a:lvl3pPr>
            <a:lvl4pPr>
              <a:buFont typeface="Arial" pitchFamily="34" charset="0"/>
              <a:buNone/>
              <a:defRPr sz="1466"/>
            </a:lvl4pPr>
            <a:lvl5pPr>
              <a:buFont typeface="Arial" pitchFamily="34" charset="0"/>
              <a:buNone/>
              <a:defRPr sz="1466"/>
            </a:lvl5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014" y="709087"/>
            <a:ext cx="10817584" cy="4383433"/>
          </a:xfrm>
          <a:prstGeom prst="rect">
            <a:avLst/>
          </a:prstGeom>
        </p:spPr>
        <p:txBody>
          <a:bodyPr>
            <a:noAutofit/>
          </a:bodyPr>
          <a:lstStyle>
            <a:lvl1pPr marL="304730" indent="-296265" algn="l">
              <a:lnSpc>
                <a:spcPct val="100000"/>
              </a:lnSpc>
              <a:tabLst/>
              <a:defRPr sz="4799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 dirty="0"/>
              <a:t>“Click to edit quote text.”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1FF02E1-87EA-DA18-077F-724724396AAB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10" name="CiscoIMPACT_Horizontal_Wht_RGB.ai" descr="CiscoIMPACT_Horizontal_Wht_RGB.ai">
            <a:extLst>
              <a:ext uri="{FF2B5EF4-FFF2-40B4-BE49-F238E27FC236}">
                <a16:creationId xmlns:a16="http://schemas.microsoft.com/office/drawing/2014/main" id="{D4BD0CFD-26E9-1D1B-CFE2-B52A50CEFC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  <a:effectLst>
            <a:outerShdw blurRad="381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70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98809" y="5221411"/>
            <a:ext cx="10529789" cy="465808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804582">
              <a:lnSpc>
                <a:spcPct val="100000"/>
              </a:lnSpc>
              <a:spcBef>
                <a:spcPct val="50000"/>
              </a:spcBef>
              <a:buNone/>
              <a:defRPr sz="2666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6"/>
            </a:lvl2pPr>
            <a:lvl3pPr>
              <a:buFont typeface="Arial" pitchFamily="34" charset="0"/>
              <a:buNone/>
              <a:defRPr sz="1466"/>
            </a:lvl3pPr>
            <a:lvl4pPr>
              <a:buFont typeface="Arial" pitchFamily="34" charset="0"/>
              <a:buNone/>
              <a:defRPr sz="1466"/>
            </a:lvl4pPr>
            <a:lvl5pPr>
              <a:buFont typeface="Arial" pitchFamily="34" charset="0"/>
              <a:buNone/>
              <a:defRPr sz="1466"/>
            </a:lvl5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014" y="709087"/>
            <a:ext cx="10817584" cy="4383433"/>
          </a:xfrm>
          <a:prstGeom prst="rect">
            <a:avLst/>
          </a:prstGeom>
        </p:spPr>
        <p:txBody>
          <a:bodyPr>
            <a:noAutofit/>
          </a:bodyPr>
          <a:lstStyle>
            <a:lvl1pPr marL="304730" indent="-296265" algn="l">
              <a:lnSpc>
                <a:spcPct val="100000"/>
              </a:lnSpc>
              <a:tabLst/>
              <a:defRPr sz="4799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 dirty="0"/>
              <a:t>“Click to edit quote text.”</a:t>
            </a:r>
          </a:p>
        </p:txBody>
      </p:sp>
    </p:spTree>
    <p:extLst>
      <p:ext uri="{BB962C8B-B14F-4D97-AF65-F5344CB8AC3E}">
        <p14:creationId xmlns:p14="http://schemas.microsoft.com/office/powerpoint/2010/main" val="269961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70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998808" y="5221411"/>
            <a:ext cx="5095604" cy="465808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804582">
              <a:lnSpc>
                <a:spcPct val="100000"/>
              </a:lnSpc>
              <a:spcBef>
                <a:spcPct val="50000"/>
              </a:spcBef>
              <a:buNone/>
              <a:defRPr sz="2666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6"/>
            </a:lvl2pPr>
            <a:lvl3pPr>
              <a:buFont typeface="Arial" pitchFamily="34" charset="0"/>
              <a:buNone/>
              <a:defRPr sz="1466"/>
            </a:lvl3pPr>
            <a:lvl4pPr>
              <a:buFont typeface="Arial" pitchFamily="34" charset="0"/>
              <a:buNone/>
              <a:defRPr sz="1466"/>
            </a:lvl4pPr>
            <a:lvl5pPr>
              <a:buFont typeface="Arial" pitchFamily="34" charset="0"/>
              <a:buNone/>
              <a:defRPr sz="1466"/>
            </a:lvl5pPr>
          </a:lstStyle>
          <a:p>
            <a:pPr lvl="0"/>
            <a:r>
              <a:rPr lang="en-US" dirty="0"/>
              <a:t>Attribution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014" y="709087"/>
            <a:ext cx="5383398" cy="4383433"/>
          </a:xfrm>
          <a:prstGeom prst="rect">
            <a:avLst/>
          </a:prstGeom>
        </p:spPr>
        <p:txBody>
          <a:bodyPr>
            <a:noAutofit/>
          </a:bodyPr>
          <a:lstStyle>
            <a:lvl1pPr marL="228548" indent="-228548" algn="l">
              <a:lnSpc>
                <a:spcPct val="100000"/>
              </a:lnSpc>
              <a:tabLst/>
              <a:defRPr sz="3732" b="0" i="0" spc="0" baseline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r>
              <a:rPr lang="en-US" dirty="0"/>
              <a:t>“Click to edit quote text.”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CD2A05AF-4585-D74D-9913-E969EAC2B8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53720" y="0"/>
            <a:ext cx="5835106" cy="6858000"/>
          </a:xfrm>
          <a:custGeom>
            <a:avLst/>
            <a:gdLst>
              <a:gd name="connsiteX0" fmla="*/ 0 w 6094414"/>
              <a:gd name="connsiteY0" fmla="*/ 0 h 6858000"/>
              <a:gd name="connsiteX1" fmla="*/ 6094414 w 6094414"/>
              <a:gd name="connsiteY1" fmla="*/ 0 h 6858000"/>
              <a:gd name="connsiteX2" fmla="*/ 6094414 w 6094414"/>
              <a:gd name="connsiteY2" fmla="*/ 6858000 h 6858000"/>
              <a:gd name="connsiteX3" fmla="*/ 0 w 6094414"/>
              <a:gd name="connsiteY3" fmla="*/ 6858000 h 6858000"/>
              <a:gd name="connsiteX4" fmla="*/ 0 w 6094414"/>
              <a:gd name="connsiteY4" fmla="*/ 0 h 6858000"/>
              <a:gd name="connsiteX0" fmla="*/ 0 w 6094414"/>
              <a:gd name="connsiteY0" fmla="*/ 0 h 6858000"/>
              <a:gd name="connsiteX1" fmla="*/ 6094414 w 6094414"/>
              <a:gd name="connsiteY1" fmla="*/ 0 h 6858000"/>
              <a:gd name="connsiteX2" fmla="*/ 6094414 w 6094414"/>
              <a:gd name="connsiteY2" fmla="*/ 6858000 h 6858000"/>
              <a:gd name="connsiteX3" fmla="*/ 259308 w 6094414"/>
              <a:gd name="connsiteY3" fmla="*/ 6858000 h 6858000"/>
              <a:gd name="connsiteX4" fmla="*/ 0 w 6094414"/>
              <a:gd name="connsiteY4" fmla="*/ 0 h 6858000"/>
              <a:gd name="connsiteX0" fmla="*/ 846161 w 5835106"/>
              <a:gd name="connsiteY0" fmla="*/ 6824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6824 h 6858000"/>
              <a:gd name="connsiteX0" fmla="*/ 846161 w 5835106"/>
              <a:gd name="connsiteY0" fmla="*/ 6824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6824 h 6858000"/>
              <a:gd name="connsiteX0" fmla="*/ 846161 w 5835106"/>
              <a:gd name="connsiteY0" fmla="*/ 0 h 6858000"/>
              <a:gd name="connsiteX1" fmla="*/ 5835106 w 5835106"/>
              <a:gd name="connsiteY1" fmla="*/ 0 h 6858000"/>
              <a:gd name="connsiteX2" fmla="*/ 5835106 w 5835106"/>
              <a:gd name="connsiteY2" fmla="*/ 6858000 h 6858000"/>
              <a:gd name="connsiteX3" fmla="*/ 0 w 5835106"/>
              <a:gd name="connsiteY3" fmla="*/ 6858000 h 6858000"/>
              <a:gd name="connsiteX4" fmla="*/ 846161 w 58351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5106" h="6858000">
                <a:moveTo>
                  <a:pt x="846161" y="0"/>
                </a:moveTo>
                <a:lnTo>
                  <a:pt x="5835106" y="0"/>
                </a:lnTo>
                <a:lnTo>
                  <a:pt x="5835106" y="6858000"/>
                </a:lnTo>
                <a:lnTo>
                  <a:pt x="0" y="6858000"/>
                </a:lnTo>
                <a:lnTo>
                  <a:pt x="846161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 sz="2666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53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67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88825" cy="6858000"/>
          </a:xfrm>
          <a:prstGeom prst="rect">
            <a:avLst/>
          </a:prstGeom>
          <a:noFill/>
        </p:spPr>
        <p:txBody>
          <a:bodyPr vert="horz" lIns="91420" tIns="45710" rIns="91420" bIns="45710"/>
          <a:lstStyle>
            <a:lvl1pPr marL="0" indent="0" algn="ctr">
              <a:buNone/>
              <a:defRPr sz="2666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702E924-5288-414D-80C7-90E52F2AF1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705645" y="4763647"/>
            <a:ext cx="10777537" cy="683264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60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5064" y="451105"/>
            <a:ext cx="1081758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45204" y="6411852"/>
            <a:ext cx="4533552" cy="20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093" tIns="41045" rIns="82093" bIns="41045" anchor="b">
            <a:spAutoFit/>
          </a:bodyPr>
          <a:lstStyle/>
          <a:p>
            <a:pPr defTabSz="81413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0" i="0" spc="0" baseline="0" dirty="0">
                <a:solidFill>
                  <a:schemeClr val="tx1">
                    <a:alpha val="34000"/>
                  </a:schemeClr>
                </a:solidFill>
                <a:latin typeface="CiscoSansTT Light" panose="020B0503020201020303" pitchFamily="34" charset="0"/>
                <a:ea typeface="+mn-ea"/>
                <a:cs typeface="CiscoSans Thin"/>
              </a:rPr>
              <a:t>© 2022  Cisco and/or its affiliates. All rights reserved. Cisco Confidential</a:t>
            </a:r>
          </a:p>
        </p:txBody>
      </p:sp>
      <p:pic>
        <p:nvPicPr>
          <p:cNvPr id="6" name="CiscoIMPACT_Horizontal_Wht_RGB.ai" descr="CiscoIMPACT_Horizontal_Wht_RGB.ai">
            <a:extLst>
              <a:ext uri="{FF2B5EF4-FFF2-40B4-BE49-F238E27FC236}">
                <a16:creationId xmlns:a16="http://schemas.microsoft.com/office/drawing/2014/main" id="{36850148-3B47-F74B-8C7A-9BB9C09D0AB8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0280554" y="6352977"/>
            <a:ext cx="1524099" cy="205764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4034" r:id="rId2"/>
    <p:sldLayoutId id="2147483876" r:id="rId3"/>
    <p:sldLayoutId id="2147484015" r:id="rId4"/>
    <p:sldLayoutId id="2147484016" r:id="rId5"/>
    <p:sldLayoutId id="2147484014" r:id="rId6"/>
    <p:sldLayoutId id="2147484032" r:id="rId7"/>
    <p:sldLayoutId id="2147484027" r:id="rId8"/>
    <p:sldLayoutId id="2147483978" r:id="rId9"/>
    <p:sldLayoutId id="2147483979" r:id="rId10"/>
    <p:sldLayoutId id="2147483980" r:id="rId11"/>
    <p:sldLayoutId id="2147484028" r:id="rId12"/>
    <p:sldLayoutId id="2147483879" r:id="rId13"/>
    <p:sldLayoutId id="2147484020" r:id="rId14"/>
    <p:sldLayoutId id="2147484024" r:id="rId15"/>
    <p:sldLayoutId id="2147484025" r:id="rId16"/>
    <p:sldLayoutId id="2147483976" r:id="rId17"/>
    <p:sldLayoutId id="2147484021" r:id="rId18"/>
    <p:sldLayoutId id="2147483885" r:id="rId19"/>
    <p:sldLayoutId id="2147484022" r:id="rId20"/>
    <p:sldLayoutId id="2147484011" r:id="rId21"/>
    <p:sldLayoutId id="2147484023" r:id="rId22"/>
    <p:sldLayoutId id="2147483985" r:id="rId23"/>
    <p:sldLayoutId id="2147483986" r:id="rId24"/>
    <p:sldLayoutId id="2147484012" r:id="rId25"/>
    <p:sldLayoutId id="2147484029" r:id="rId26"/>
    <p:sldLayoutId id="2147483968" r:id="rId27"/>
    <p:sldLayoutId id="2147484030" r:id="rId28"/>
    <p:sldLayoutId id="2147483967" r:id="rId29"/>
    <p:sldLayoutId id="2147484031" r:id="rId30"/>
    <p:sldLayoutId id="2147483987" r:id="rId31"/>
    <p:sldLayoutId id="2147483983" r:id="rId32"/>
    <p:sldLayoutId id="2147484026" r:id="rId33"/>
    <p:sldLayoutId id="2147483971" r:id="rId34"/>
    <p:sldLayoutId id="2147483969" r:id="rId35"/>
    <p:sldLayoutId id="2147483972" r:id="rId36"/>
    <p:sldLayoutId id="2147484033" r:id="rId37"/>
    <p:sldLayoutId id="2147483897" r:id="rId38"/>
    <p:sldLayoutId id="2147484019" r:id="rId3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207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999" b="0" i="0" u="none" kern="1200" dirty="0">
          <a:solidFill>
            <a:srgbClr val="00BCEB"/>
          </a:solidFill>
          <a:latin typeface="+mj-lt"/>
          <a:ea typeface="CiscoSansTT Thin" charset="0"/>
          <a:cs typeface="CiscoSansTT Thin" charset="0"/>
        </a:defRPr>
      </a:lvl1pPr>
      <a:lvl2pPr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5pPr>
      <a:lvl6pPr marL="609461"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6pPr>
      <a:lvl7pPr marL="1218921"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7pPr>
      <a:lvl8pPr marL="1828382"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8pPr>
      <a:lvl9pPr marL="2437842" algn="l" defTabSz="912075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6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32" indent="-226432" algn="l" defTabSz="912075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257" indent="-287801" algn="l" defTabSz="912075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6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601" indent="-226432" algn="l" defTabSz="912075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831" indent="-226432" algn="l" defTabSz="912075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6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058" indent="-226432" algn="l" defTabSz="912075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6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545" indent="-228541" algn="l" defTabSz="914161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507" indent="-228511" algn="l" defTabSz="914161" rtl="0" eaLnBrk="1" latinLnBrk="0" hangingPunct="1">
        <a:spcBef>
          <a:spcPts val="800"/>
        </a:spcBef>
        <a:buFont typeface="Arial" pitchFamily="34" charset="0"/>
        <a:buChar char="•"/>
        <a:defRPr sz="1066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561" indent="0" algn="l" defTabSz="914161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182" indent="-228541" algn="l" defTabSz="91416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7077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4161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1239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8322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5399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2483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9561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6644" algn="l" defTabSz="914161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56" userDrawn="1">
          <p15:clr>
            <a:srgbClr val="F26B43"/>
          </p15:clr>
        </p15:guide>
        <p15:guide id="2" pos="448" userDrawn="1">
          <p15:clr>
            <a:srgbClr val="F26B43"/>
          </p15:clr>
        </p15:guide>
        <p15:guide id="3" pos="7262" userDrawn="1">
          <p15:clr>
            <a:srgbClr val="F26B43"/>
          </p15:clr>
        </p15:guide>
        <p15:guide id="4" orient="horz" pos="1008" userDrawn="1">
          <p15:clr>
            <a:srgbClr val="F26B43"/>
          </p15:clr>
        </p15:guide>
        <p15:guide id="5" orient="horz" pos="447" userDrawn="1">
          <p15:clr>
            <a:srgbClr val="F26B43"/>
          </p15:clr>
        </p15:guide>
        <p15:guide id="6" pos="3834" userDrawn="1">
          <p15:clr>
            <a:srgbClr val="F26B43"/>
          </p15:clr>
        </p15:guide>
        <p15:guide id="7" orient="horz" pos="1391" userDrawn="1">
          <p15:clr>
            <a:srgbClr val="F26B43"/>
          </p15:clr>
        </p15:guide>
        <p15:guide id="8" orient="horz" pos="4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ckbauer9482/IMPACT2022-Presentation" TargetMode="External"/><Relationship Id="rId2" Type="http://schemas.openxmlformats.org/officeDocument/2006/relationships/hyperlink" Target="https://developer.cisco.com/learning/modules/rest-api-fundamentals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9EFC38F-BE2A-698B-9034-11843A33E3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Rick Bauer, CCDE #2014::8, CCIE #9482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49DB5-1FCF-3D39-78E6-092AD5C05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Technical Solutions Architect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B27B7-772E-7740-D51E-906CA82639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DRW12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FF17F7-EBE3-BB51-B04E-BC5A16E73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 API Fundamentals</a:t>
            </a:r>
          </a:p>
        </p:txBody>
      </p:sp>
    </p:spTree>
    <p:extLst>
      <p:ext uri="{BB962C8B-B14F-4D97-AF65-F5344CB8AC3E}">
        <p14:creationId xmlns:p14="http://schemas.microsoft.com/office/powerpoint/2010/main" val="36003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C0984-3666-7181-68B9-74D847D8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FCD32-06D7-E8CC-AB1E-C70FEDAD3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 API Fundamentals</a:t>
            </a:r>
          </a:p>
          <a:p>
            <a:pPr lvl="1"/>
            <a:r>
              <a:rPr lang="en-US" u="sng" dirty="0">
                <a:hlinkClick r:id="rId2"/>
              </a:rPr>
              <a:t>https://developer.cisco.com/learning/modules/rest-api-fundamentals/</a:t>
            </a:r>
            <a:endParaRPr lang="en-US" u="sng" dirty="0"/>
          </a:p>
          <a:p>
            <a:r>
              <a:rPr lang="en-US" dirty="0"/>
              <a:t>Presentation</a:t>
            </a:r>
          </a:p>
          <a:p>
            <a:pPr lvl="1"/>
            <a:r>
              <a:rPr lang="en-US" dirty="0">
                <a:hlinkClick r:id="rId3"/>
              </a:rPr>
              <a:t>https://github.com/rickbauer9482/IMPACT2022-Presentation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8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11.0&quot;&gt;&lt;object type=&quot;1&quot; unique_id=&quot;10001&quot;&gt;&lt;object type=&quot;2&quot; unique_id=&quot;10002&quot;&gt;&lt;object type=&quot;3&quot; unique_id=&quot;184152&quot;&gt;&lt;property id=&quot;20148&quot; value=&quot;5&quot;/&gt;&lt;property id=&quot;20300&quot; value=&quot;Slide 1 - &amp;quot;Please read&amp;quot;&quot;/&gt;&lt;property id=&quot;20307&quot; value=&quot;283&quot;/&gt;&lt;/object&gt;&lt;object type=&quot;3&quot; unique_id=&quot;184153&quot;&gt;&lt;property id=&quot;20148&quot; value=&quot;5&quot;/&gt;&lt;property id=&quot;20300&quot; value=&quot;Slide 5 - &amp;quot;Presentation Title Goes Here&amp;quot;&quot;/&gt;&lt;property id=&quot;20307&quot; value=&quot;257&quot;/&gt;&lt;/object&gt;&lt;object type=&quot;3&quot; unique_id=&quot;184154&quot;&gt;&lt;property id=&quot;20148&quot; value=&quot;5&quot;/&gt;&lt;property id=&quot;20300&quot; value=&quot;Slide 6 - &amp;quot;Use this slide for transitions&amp;quot;&quot;/&gt;&lt;property id=&quot;20307&quot; value=&quot;258&quot;/&gt;&lt;/object&gt;&lt;object type=&quot;3&quot; unique_id=&quot;184155&quot;&gt;&lt;property id=&quot;20148&quot; value=&quot;5&quot;/&gt;&lt;property id=&quot;20300&quot; value=&quot;Slide 7 - &amp;quot;Use this slide for transitions&amp;quot;&quot;/&gt;&lt;property id=&quot;20307&quot; value=&quot;259&quot;/&gt;&lt;/object&gt;&lt;object type=&quot;3&quot; unique_id=&quot;184156&quot;&gt;&lt;property id=&quot;20148&quot; value=&quot;5&quot;/&gt;&lt;property id=&quot;20300&quot; value=&quot;Slide 8 - &amp;quot;“Design is the silent  ambassador of your brand.”&amp;quot;&quot;/&gt;&lt;property id=&quot;20307&quot; value=&quot;260&quot;/&gt;&lt;/object&gt;&lt;object type=&quot;3&quot; unique_id=&quot;184157&quot;&gt;&lt;property id=&quot;20148&quot; value=&quot;5&quot;/&gt;&lt;property id=&quot;20300&quot; value=&quot;Slide 9 - &amp;quot;“Design is the silent  ambassador of your brand.”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3 - &amp;quot;Two-column layout&amp;quot;&quot;/&gt;&lt;property id=&quot;20307&quot; value=&quot;265&quot;/&gt;&lt;/object&gt;&lt;object type=&quot;3&quot; unique_id=&quot;184162&quot;&gt;&lt;property id=&quot;20148&quot; value=&quot;5&quot;/&gt;&lt;property id=&quot;20300&quot; value=&quot;Slide 14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5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16 - &amp;quot;This is a sample headline&amp;quot;&quot;/&gt;&lt;property id=&quot;20307&quot; value=&quot;268&quot;/&gt;&lt;/object&gt;&lt;object type=&quot;3&quot; unique_id=&quot;184165&quot;&gt;&lt;property id=&quot;20148&quot; value=&quot;5&quot;/&gt;&lt;property id=&quot;20300&quot; value=&quot;Slide 17 - &amp;quot;Bar charts&amp;quot;&quot;/&gt;&lt;property id=&quot;20307&quot; value=&quot;269&quot;/&gt;&lt;/object&gt;&lt;object type=&quot;3&quot; unique_id=&quot;184166&quot;&gt;&lt;property id=&quot;20148&quot; value=&quot;5&quot;/&gt;&lt;property id=&quot;20300&quot; value=&quot;Slide 18 - &amp;quot;Line charts&amp;quot;&quot;/&gt;&lt;property id=&quot;20307&quot; value=&quot;270&quot;/&gt;&lt;/object&gt;&lt;object type=&quot;3&quot; unique_id=&quot;184167&quot;&gt;&lt;property id=&quot;20148&quot; value=&quot;5&quot;/&gt;&lt;property id=&quot;20300&quot; value=&quot;Slide 19 - &amp;quot;This is a sample headline&amp;quot;&quot;/&gt;&lt;property id=&quot;20307&quot; value=&quot;271&quot;/&gt;&lt;/object&gt;&lt;object type=&quot;3&quot; unique_id=&quot;184168&quot;&gt;&lt;property id=&quot;20148&quot; value=&quot;5&quot;/&gt;&lt;property id=&quot;20300&quot; value=&quot;Slide 20 - &amp;quot;Slide title&amp;quot;&quot;/&gt;&lt;property id=&quot;20307&quot; value=&quot;272&quot;/&gt;&lt;/object&gt;&lt;object type=&quot;3&quot; unique_id=&quot;184169&quot;&gt;&lt;property id=&quot;20148&quot; value=&quot;5&quot;/&gt;&lt;property id=&quot;20300&quot; value=&quot;Slide 21 - &amp;quot;Use this layout when pairing words with a picture.&amp;quot;&quot;/&gt;&lt;property id=&quot;20307&quot; value=&quot;273&quot;/&gt;&lt;/object&gt;&lt;object type=&quot;3&quot; unique_id=&quot;184170&quot;&gt;&lt;property id=&quot;20148&quot; value=&quot;5&quot;/&gt;&lt;property id=&quot;20300&quot; value=&quot;Slide 22 - &amp;quot;Use this layout when pairing words with a picture.&amp;quot;&quot;/&gt;&lt;property id=&quot;20307&quot; value=&quot;274&quot;/&gt;&lt;/object&gt;&lt;object type=&quot;3&quot; unique_id=&quot;184171&quot;&gt;&lt;property id=&quot;20148&quot; value=&quot;5&quot;/&gt;&lt;property id=&quot;20300&quot; value=&quot;Slide 23&quot;/&gt;&lt;property id=&quot;20307&quot; value=&quot;275&quot;/&gt;&lt;/object&gt;&lt;object type=&quot;3&quot; unique_id=&quot;184172&quot;&gt;&lt;property id=&quot;20148&quot; value=&quot;5&quot;/&gt;&lt;property id=&quot;20300&quot; value=&quot;Slide 24 - &amp;quot;Best practices&amp;quot;&quot;/&gt;&lt;property id=&quot;20307&quot; value=&quot;276&quot;/&gt;&lt;/object&gt;&lt;object type=&quot;3&quot; unique_id=&quot;184173&quot;&gt;&lt;property id=&quot;20148&quot; value=&quot;5&quot;/&gt;&lt;property id=&quot;20300&quot; value=&quot;Slide 25 - &amp;quot;Color palette&amp;quot;&quot;/&gt;&lt;property id=&quot;20307&quot; value=&quot;277&quot;/&gt;&lt;/object&gt;&lt;object type=&quot;3&quot; unique_id=&quot;184174&quot;&gt;&lt;property id=&quot;20148&quot; value=&quot;5&quot;/&gt;&lt;property id=&quot;20300&quot; value=&quot;Slide 26 - &amp;quot;Only use the themes provided&amp;quot;&quot;/&gt;&lt;property id=&quot;20307&quot; value=&quot;278&quot;/&gt;&lt;/object&gt;&lt;object type=&quot;3&quot; unique_id=&quot;184175&quot;&gt;&lt;property id=&quot;20148&quot; value=&quot;5&quot;/&gt;&lt;property id=&quot;20300&quot; value=&quot;Slide 26 - &amp;quot;Color themes&amp;quot;&quot;/&gt;&lt;property id=&quot;20307&quot; value=&quot;279&quot;/&gt;&lt;/object&gt;&lt;object type=&quot;3&quot; unique_id=&quot;184176&quot;&gt;&lt;property id=&quot;20148&quot; value=&quot;5&quot;/&gt;&lt;property id=&quot;20300&quot; value=&quot;Slide 27 - &amp;quot;Seven tips for better presentations&amp;quot;&quot;/&gt;&lt;property id=&quot;20307&quot; value=&quot;280&quot;/&gt;&lt;/object&gt;&lt;object type=&quot;3&quot; unique_id=&quot;184178&quot;&gt;&lt;property id=&quot;20148&quot; value=&quot;5&quot;/&gt;&lt;property id=&quot;20300&quot; value=&quot;Slide 28&quot;/&gt;&lt;property id=&quot;20307&quot; value=&quot;282&quot;/&gt;&lt;/object&gt;&lt;object type=&quot;3&quot; unique_id=&quot;198815&quot;&gt;&lt;property id=&quot;20148&quot; value=&quot;5&quot;/&gt;&lt;property id=&quot;20300&quot; value=&quot;Slide 2 - &amp;quot;Everyone is responsible for security&amp;quot;&quot;/&gt;&lt;property id=&quot;20307&quot; value=&quot;286&quot;/&gt;&lt;/object&gt;&lt;object type=&quot;3&quot; unique_id=&quot;198816&quot;&gt;&lt;property id=&quot;20148&quot; value=&quot;5&quot;/&gt;&lt;property id=&quot;20300&quot; value=&quot;Slide 3 - &amp;quot;Please read&amp;quot;&quot;/&gt;&lt;property id=&quot;20307&quot; value=&quot;287&quot;/&gt;&lt;/object&gt;&lt;object type=&quot;3&quot; unique_id=&quot;198998&quot;&gt;&lt;property id=&quot;20148&quot; value=&quot;5&quot;/&gt;&lt;property id=&quot;20300&quot; value=&quot;Slide 4 - &amp;quot;Color themes&amp;quot;&quot;/&gt;&lt;property id=&quot;20307&quot; value=&quot;288&quot;/&gt;&lt;/object&gt;&lt;/object&gt;&lt;object type=&quot;8&quot; unique_id=&quot;10268&quot;&gt;&lt;/object&gt;&lt;/object&gt;&lt;/database&gt;"/>
</p:tagLst>
</file>

<file path=ppt/theme/theme1.xml><?xml version="1.0" encoding="utf-8"?>
<a:theme xmlns:a="http://schemas.openxmlformats.org/drawingml/2006/main" name="IMPFY21 Light Theme">
  <a:themeElements>
    <a:clrScheme name="IMPFY23">
      <a:dk1>
        <a:srgbClr val="FFFFFF"/>
      </a:dk1>
      <a:lt1>
        <a:srgbClr val="0D274D"/>
      </a:lt1>
      <a:dk2>
        <a:srgbClr val="00BCEB"/>
      </a:dk2>
      <a:lt2>
        <a:srgbClr val="0D274D"/>
      </a:lt2>
      <a:accent1>
        <a:srgbClr val="00BCEB"/>
      </a:accent1>
      <a:accent2>
        <a:srgbClr val="74BF4B"/>
      </a:accent2>
      <a:accent3>
        <a:srgbClr val="FBAB2C"/>
      </a:accent3>
      <a:accent4>
        <a:srgbClr val="0051AF"/>
      </a:accent4>
      <a:accent5>
        <a:srgbClr val="0076D5"/>
      </a:accent5>
      <a:accent6>
        <a:srgbClr val="E2E2E2"/>
      </a:accent6>
      <a:hlink>
        <a:srgbClr val="00BCEB"/>
      </a:hlink>
      <a:folHlink>
        <a:srgbClr val="00BCEB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67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A00588D2B71C42880A331999876479" ma:contentTypeVersion="10" ma:contentTypeDescription="Create a new document." ma:contentTypeScope="" ma:versionID="3cddeb35dca420a56dd976abe7bf2189">
  <xsd:schema xmlns:xsd="http://www.w3.org/2001/XMLSchema" xmlns:xs="http://www.w3.org/2001/XMLSchema" xmlns:p="http://schemas.microsoft.com/office/2006/metadata/properties" xmlns:ns2="5740370e-4cf3-4aab-9bad-c93239439d36" xmlns:ns3="dc6a0b93-cc95-4545-af5f-1092011a9d06" targetNamespace="http://schemas.microsoft.com/office/2006/metadata/properties" ma:root="true" ma:fieldsID="7c6b4af9601fc3719dee737407f32abc" ns2:_="" ns3:_="">
    <xsd:import namespace="5740370e-4cf3-4aab-9bad-c93239439d36"/>
    <xsd:import namespace="dc6a0b93-cc95-4545-af5f-1092011a9d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0370e-4cf3-4aab-9bad-c93239439d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6a0b93-cc95-4545-af5f-1092011a9d0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266d4b18-aec4-4517-b7bc-83c040af8a68}" ma:internalName="TaxCatchAll" ma:showField="CatchAllData" ma:web="dc6a0b93-cc95-4545-af5f-1092011a9d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6a0b93-cc95-4545-af5f-1092011a9d06" xsi:nil="true"/>
    <lcf76f155ced4ddcb4097134ff3c332f xmlns="5740370e-4cf3-4aab-9bad-c93239439d36">
      <Terms xmlns="http://schemas.microsoft.com/office/infopath/2007/PartnerControls"/>
    </lcf76f155ced4ddcb4097134ff3c332f>
    <SharedWithUsers xmlns="dc6a0b93-cc95-4545-af5f-1092011a9d06">
      <UserInfo>
        <DisplayName>Travis Pouliot (tpouliot)</DisplayName>
        <AccountId>705</AccountId>
        <AccountType/>
      </UserInfo>
      <UserInfo>
        <DisplayName>Baraa Alhourani (balhoura)</DisplayName>
        <AccountId>714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C658353-2CF5-4E4F-849C-301C2320129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BBE8EF-95DD-43C8-936E-9F12162EF3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40370e-4cf3-4aab-9bad-c93239439d36"/>
    <ds:schemaRef ds:uri="dc6a0b93-cc95-4545-af5f-1092011a9d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EFFF4D-0EAD-4940-B8BC-769CDA480A53}">
  <ds:schemaRefs>
    <ds:schemaRef ds:uri="http://schemas.microsoft.com/office/2006/metadata/properties"/>
    <ds:schemaRef ds:uri="http://schemas.microsoft.com/office/infopath/2007/PartnerControls"/>
    <ds:schemaRef ds:uri="dc6a0b93-cc95-4545-af5f-1092011a9d06"/>
    <ds:schemaRef ds:uri="5740370e-4cf3-4aab-9bad-c93239439d3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63767</TotalTime>
  <Words>48</Words>
  <Application>Microsoft Macintosh PowerPoint</Application>
  <PresentationFormat>Custom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CiscoSansTT</vt:lpstr>
      <vt:lpstr>CiscoSansTT ExtraLight</vt:lpstr>
      <vt:lpstr>CiscoSansTT Light</vt:lpstr>
      <vt:lpstr>IMPFY21 Light Theme</vt:lpstr>
      <vt:lpstr>REST API Fundamentals</vt:lpstr>
      <vt:lpstr>Getting Started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Pius (spius)</dc:creator>
  <cp:lastModifiedBy>Rick Bauer (rickbaue)</cp:lastModifiedBy>
  <cp:revision>1007</cp:revision>
  <cp:lastPrinted>2016-04-29T20:31:14Z</cp:lastPrinted>
  <dcterms:created xsi:type="dcterms:W3CDTF">2014-07-09T19:55:36Z</dcterms:created>
  <dcterms:modified xsi:type="dcterms:W3CDTF">2022-08-22T17:04:52Z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0x010100D9A00588D2B71C42880A331999876479</vt:lpwstr>
  </property>
</Properties>
</file>